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4" r:id="rId4"/>
  </p:sldMasterIdLst>
  <p:notesMasterIdLst>
    <p:notesMasterId r:id="rId15"/>
  </p:notesMasterIdLst>
  <p:sldIdLst>
    <p:sldId id="354" r:id="rId5"/>
    <p:sldId id="356" r:id="rId6"/>
    <p:sldId id="358" r:id="rId7"/>
    <p:sldId id="360" r:id="rId8"/>
    <p:sldId id="361" r:id="rId9"/>
    <p:sldId id="359" r:id="rId10"/>
    <p:sldId id="362" r:id="rId11"/>
    <p:sldId id="366" r:id="rId12"/>
    <p:sldId id="365" r:id="rId13"/>
    <p:sldId id="357" r:id="rId14"/>
  </p:sldIdLst>
  <p:sldSz cx="12160250"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9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4D1"/>
    <a:srgbClr val="A7E6FF"/>
    <a:srgbClr val="999999"/>
    <a:srgbClr val="004586"/>
    <a:srgbClr val="83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2" autoAdjust="0"/>
    <p:restoredTop sz="84120" autoAdjust="0"/>
  </p:normalViewPr>
  <p:slideViewPr>
    <p:cSldViewPr>
      <p:cViewPr varScale="1">
        <p:scale>
          <a:sx n="136" d="100"/>
          <a:sy n="136" d="100"/>
        </p:scale>
        <p:origin x="1000" y="80"/>
      </p:cViewPr>
      <p:guideLst>
        <p:guide orient="horz" pos="2160"/>
        <p:guide pos="3891"/>
      </p:guideLst>
    </p:cSldViewPr>
  </p:slideViewPr>
  <p:outlineViewPr>
    <p:cViewPr varScale="1">
      <p:scale>
        <a:sx n="170" d="200"/>
        <a:sy n="170" d="2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217488" y="812800"/>
            <a:ext cx="7121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1676392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0031" y="1119505"/>
            <a:ext cx="9120188" cy="2381521"/>
          </a:xfrm>
        </p:spPr>
        <p:txBody>
          <a:bodyPr anchor="b"/>
          <a:lstStyle>
            <a:lvl1pPr algn="ctr">
              <a:defRPr sz="5984"/>
            </a:lvl1pPr>
          </a:lstStyle>
          <a:p>
            <a:r>
              <a:rPr lang="en-US"/>
              <a:t>Click to edit Master title style</a:t>
            </a:r>
            <a:endParaRPr lang="en-US" dirty="0"/>
          </a:p>
        </p:txBody>
      </p:sp>
      <p:sp>
        <p:nvSpPr>
          <p:cNvPr id="3" name="Subtitle 2"/>
          <p:cNvSpPr>
            <a:spLocks noGrp="1"/>
          </p:cNvSpPr>
          <p:nvPr>
            <p:ph type="subTitle" idx="1"/>
          </p:nvPr>
        </p:nvSpPr>
        <p:spPr>
          <a:xfrm>
            <a:off x="1520031" y="3592866"/>
            <a:ext cx="9120188" cy="1651546"/>
          </a:xfrm>
        </p:spPr>
        <p:txBody>
          <a:bodyPr/>
          <a:lstStyle>
            <a:lvl1pPr marL="0" indent="0" algn="ctr">
              <a:buNone/>
              <a:defRPr sz="2394"/>
            </a:lvl1pPr>
            <a:lvl2pPr marL="456011" indent="0" algn="ctr">
              <a:buNone/>
              <a:defRPr sz="1995"/>
            </a:lvl2pPr>
            <a:lvl3pPr marL="912023" indent="0" algn="ctr">
              <a:buNone/>
              <a:defRPr sz="1795"/>
            </a:lvl3pPr>
            <a:lvl4pPr marL="1368034" indent="0" algn="ctr">
              <a:buNone/>
              <a:defRPr sz="1596"/>
            </a:lvl4pPr>
            <a:lvl5pPr marL="1824045" indent="0" algn="ctr">
              <a:buNone/>
              <a:defRPr sz="1596"/>
            </a:lvl5pPr>
            <a:lvl6pPr marL="2280056" indent="0" algn="ctr">
              <a:buNone/>
              <a:defRPr sz="1596"/>
            </a:lvl6pPr>
            <a:lvl7pPr marL="2736068" indent="0" algn="ctr">
              <a:buNone/>
              <a:defRPr sz="1596"/>
            </a:lvl7pPr>
            <a:lvl8pPr marL="3192079" indent="0" algn="ctr">
              <a:buNone/>
              <a:defRPr sz="1596"/>
            </a:lvl8pPr>
            <a:lvl9pPr marL="3648090" indent="0" algn="ctr">
              <a:buNone/>
              <a:defRPr sz="159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989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601" y="1332036"/>
            <a:ext cx="3921997" cy="720125"/>
          </a:xfrm>
        </p:spPr>
        <p:txBody>
          <a:bodyPr anchor="b"/>
          <a:lstStyle>
            <a:lvl1pPr>
              <a:defRPr sz="3192"/>
            </a:lvl1pPr>
          </a:lstStyle>
          <a:p>
            <a:r>
              <a:rPr lang="en-US" dirty="0"/>
              <a:t>Click to edit Master title style</a:t>
            </a:r>
          </a:p>
        </p:txBody>
      </p:sp>
      <p:sp>
        <p:nvSpPr>
          <p:cNvPr id="3" name="Picture Placeholder 2"/>
          <p:cNvSpPr>
            <a:spLocks noGrp="1" noChangeAspect="1"/>
          </p:cNvSpPr>
          <p:nvPr>
            <p:ph type="pic" idx="1"/>
          </p:nvPr>
        </p:nvSpPr>
        <p:spPr>
          <a:xfrm>
            <a:off x="5169690" y="984911"/>
            <a:ext cx="6156127" cy="4861216"/>
          </a:xfrm>
        </p:spPr>
        <p:txBody>
          <a:bodyPr anchor="t"/>
          <a:lstStyle>
            <a:lvl1pPr marL="0" indent="0">
              <a:buNone/>
              <a:defRPr sz="3192"/>
            </a:lvl1pPr>
            <a:lvl2pPr marL="456011" indent="0">
              <a:buNone/>
              <a:defRPr sz="2793"/>
            </a:lvl2pPr>
            <a:lvl3pPr marL="912023" indent="0">
              <a:buNone/>
              <a:defRPr sz="2394"/>
            </a:lvl3pPr>
            <a:lvl4pPr marL="1368034" indent="0">
              <a:buNone/>
              <a:defRPr sz="1995"/>
            </a:lvl4pPr>
            <a:lvl5pPr marL="1824045" indent="0">
              <a:buNone/>
              <a:defRPr sz="1995"/>
            </a:lvl5pPr>
            <a:lvl6pPr marL="2280056" indent="0">
              <a:buNone/>
              <a:defRPr sz="1995"/>
            </a:lvl6pPr>
            <a:lvl7pPr marL="2736068" indent="0">
              <a:buNone/>
              <a:defRPr sz="1995"/>
            </a:lvl7pPr>
            <a:lvl8pPr marL="3192079" indent="0">
              <a:buNone/>
              <a:defRPr sz="1995"/>
            </a:lvl8pPr>
            <a:lvl9pPr marL="3648090" indent="0">
              <a:buNone/>
              <a:defRPr sz="1995"/>
            </a:lvl9pPr>
          </a:lstStyle>
          <a:p>
            <a:r>
              <a:rPr lang="en-US"/>
              <a:t>Click icon to add picture</a:t>
            </a:r>
            <a:endParaRPr lang="en-US" dirty="0"/>
          </a:p>
        </p:txBody>
      </p:sp>
      <p:sp>
        <p:nvSpPr>
          <p:cNvPr id="4" name="Text Placeholder 3"/>
          <p:cNvSpPr>
            <a:spLocks noGrp="1"/>
          </p:cNvSpPr>
          <p:nvPr>
            <p:ph type="body" sz="half" idx="2"/>
          </p:nvPr>
        </p:nvSpPr>
        <p:spPr>
          <a:xfrm>
            <a:off x="837601" y="2052161"/>
            <a:ext cx="3921997" cy="3801883"/>
          </a:xfrm>
        </p:spPr>
        <p:txBody>
          <a:bodyPr/>
          <a:lstStyle>
            <a:lvl1pPr marL="0" indent="0">
              <a:buNone/>
              <a:defRPr sz="1596"/>
            </a:lvl1pPr>
            <a:lvl2pPr marL="456011" indent="0">
              <a:buNone/>
              <a:defRPr sz="1396"/>
            </a:lvl2pPr>
            <a:lvl3pPr marL="912023" indent="0">
              <a:buNone/>
              <a:defRPr sz="1197"/>
            </a:lvl3pPr>
            <a:lvl4pPr marL="1368034" indent="0">
              <a:buNone/>
              <a:defRPr sz="997"/>
            </a:lvl4pPr>
            <a:lvl5pPr marL="1824045" indent="0">
              <a:buNone/>
              <a:defRPr sz="997"/>
            </a:lvl5pPr>
            <a:lvl6pPr marL="2280056" indent="0">
              <a:buNone/>
              <a:defRPr sz="997"/>
            </a:lvl6pPr>
            <a:lvl7pPr marL="2736068" indent="0">
              <a:buNone/>
              <a:defRPr sz="997"/>
            </a:lvl7pPr>
            <a:lvl8pPr marL="3192079" indent="0">
              <a:buNone/>
              <a:defRPr sz="997"/>
            </a:lvl8pPr>
            <a:lvl9pPr marL="3648090" indent="0">
              <a:buNone/>
              <a:defRPr sz="99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t-EE" altLang="en-US"/>
          </a:p>
        </p:txBody>
      </p:sp>
      <p:sp>
        <p:nvSpPr>
          <p:cNvPr id="6" name="Footer Placeholder 5"/>
          <p:cNvSpPr>
            <a:spLocks noGrp="1"/>
          </p:cNvSpPr>
          <p:nvPr>
            <p:ph type="ftr" sz="quarter" idx="11"/>
          </p:nvPr>
        </p:nvSpPr>
        <p:spPr/>
        <p:txBody>
          <a:bodyPr/>
          <a:lstStyle/>
          <a:p>
            <a:endParaRPr lang="et-EE" altLang="en-US"/>
          </a:p>
        </p:txBody>
      </p:sp>
      <p:sp>
        <p:nvSpPr>
          <p:cNvPr id="7" name="Slide Number Placeholder 6"/>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615670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t-EE" altLang="en-US"/>
          </a:p>
        </p:txBody>
      </p:sp>
      <p:sp>
        <p:nvSpPr>
          <p:cNvPr id="5" name="Footer Placeholder 4"/>
          <p:cNvSpPr>
            <a:spLocks noGrp="1"/>
          </p:cNvSpPr>
          <p:nvPr>
            <p:ph type="ftr" sz="quarter" idx="11"/>
          </p:nvPr>
        </p:nvSpPr>
        <p:spPr/>
        <p:txBody>
          <a:bodyPr/>
          <a:lstStyle/>
          <a:p>
            <a:endParaRPr lang="et-EE" altLang="en-US"/>
          </a:p>
        </p:txBody>
      </p:sp>
      <p:sp>
        <p:nvSpPr>
          <p:cNvPr id="6" name="Slide Number Placeholder 5"/>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183434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2179" y="364195"/>
            <a:ext cx="2622054" cy="579704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6017" y="364195"/>
            <a:ext cx="7714159" cy="57970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t-EE" altLang="en-US"/>
          </a:p>
        </p:txBody>
      </p:sp>
      <p:sp>
        <p:nvSpPr>
          <p:cNvPr id="5" name="Footer Placeholder 4"/>
          <p:cNvSpPr>
            <a:spLocks noGrp="1"/>
          </p:cNvSpPr>
          <p:nvPr>
            <p:ph type="ftr" sz="quarter" idx="11"/>
          </p:nvPr>
        </p:nvSpPr>
        <p:spPr/>
        <p:txBody>
          <a:bodyPr/>
          <a:lstStyle/>
          <a:p>
            <a:endParaRPr lang="et-EE" altLang="en-US"/>
          </a:p>
        </p:txBody>
      </p:sp>
      <p:sp>
        <p:nvSpPr>
          <p:cNvPr id="6" name="Slide Number Placeholder 5"/>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831003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897098" y="2448003"/>
            <a:ext cx="9728699" cy="972269"/>
          </a:xfrm>
        </p:spPr>
        <p:txBody>
          <a:bodyPr tIns="86400" anchor="t" anchorCtr="0"/>
          <a:lstStyle>
            <a:lvl1pPr algn="l">
              <a:defRPr sz="7702"/>
            </a:lvl1pPr>
          </a:lstStyle>
          <a:p>
            <a:r>
              <a:rPr lang="et-EE" dirty="0"/>
              <a:t>Aitäh!</a:t>
            </a:r>
            <a:endParaRPr lang="en-US" dirty="0"/>
          </a:p>
        </p:txBody>
      </p:sp>
      <p:sp>
        <p:nvSpPr>
          <p:cNvPr id="8" name="Subtitle 2"/>
          <p:cNvSpPr>
            <a:spLocks noGrp="1"/>
          </p:cNvSpPr>
          <p:nvPr>
            <p:ph type="subTitle" idx="1" hasCustomPrompt="1"/>
          </p:nvPr>
        </p:nvSpPr>
        <p:spPr>
          <a:xfrm>
            <a:off x="1897098" y="3636293"/>
            <a:ext cx="9728699" cy="1728000"/>
          </a:xfrm>
        </p:spPr>
        <p:txBody>
          <a:bodyPr/>
          <a:lstStyle>
            <a:lvl1pPr marL="0" indent="0" algn="l">
              <a:spcAft>
                <a:spcPts val="0"/>
              </a:spcAft>
              <a:buNone/>
              <a:defRPr sz="3513" b="0"/>
            </a:lvl1pPr>
            <a:lvl2pPr marL="617769" indent="0" algn="ctr">
              <a:buNone/>
              <a:defRPr sz="2702"/>
            </a:lvl2pPr>
            <a:lvl3pPr marL="1235537" indent="0" algn="ctr">
              <a:buNone/>
              <a:defRPr sz="2432"/>
            </a:lvl3pPr>
            <a:lvl4pPr marL="1853306" indent="0" algn="ctr">
              <a:buNone/>
              <a:defRPr sz="2162"/>
            </a:lvl4pPr>
            <a:lvl5pPr marL="2471075" indent="0" algn="ctr">
              <a:buNone/>
              <a:defRPr sz="2162"/>
            </a:lvl5pPr>
            <a:lvl6pPr marL="3088843" indent="0" algn="ctr">
              <a:buNone/>
              <a:defRPr sz="2162"/>
            </a:lvl6pPr>
            <a:lvl7pPr marL="3706612" indent="0" algn="ctr">
              <a:buNone/>
              <a:defRPr sz="2162"/>
            </a:lvl7pPr>
            <a:lvl8pPr marL="4324380" indent="0" algn="ctr">
              <a:buNone/>
              <a:defRPr sz="2162"/>
            </a:lvl8pPr>
            <a:lvl9pPr marL="4942149" indent="0" algn="ctr">
              <a:buNone/>
              <a:defRPr sz="2162"/>
            </a:lvl9pPr>
          </a:lstStyle>
          <a:p>
            <a:r>
              <a:rPr lang="et-EE" dirty="0"/>
              <a:t>Eesnimi Perenimi</a:t>
            </a:r>
          </a:p>
          <a:p>
            <a:r>
              <a:rPr lang="et-EE" dirty="0" err="1"/>
              <a:t>eesnimi@perenimi@amet.ee</a:t>
            </a:r>
            <a:endParaRPr lang="et-EE" dirty="0"/>
          </a:p>
          <a:p>
            <a:endParaRPr lang="et-EE" dirty="0"/>
          </a:p>
        </p:txBody>
      </p:sp>
    </p:spTree>
    <p:extLst>
      <p:ext uri="{BB962C8B-B14F-4D97-AF65-F5344CB8AC3E}">
        <p14:creationId xmlns:p14="http://schemas.microsoft.com/office/powerpoint/2010/main" val="261900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12160250"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123554" tIns="61777" rIns="123554" bIns="61777" numCol="1" rtlCol="0" anchor="t" anchorCtr="0" compatLnSpc="1">
            <a:prstTxWarp prst="textNoShape">
              <a:avLst/>
            </a:prstTxWarp>
          </a:bodyPr>
          <a:lstStyle/>
          <a:p>
            <a:pPr marL="0" marR="0" indent="0" algn="l" defTabSz="607044"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2432"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897098" y="2448003"/>
            <a:ext cx="9728699" cy="972269"/>
          </a:xfrm>
        </p:spPr>
        <p:txBody>
          <a:bodyPr tIns="86400" anchor="t" anchorCtr="0"/>
          <a:lstStyle>
            <a:lvl1pPr algn="l">
              <a:defRPr sz="7702">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897098" y="3636293"/>
            <a:ext cx="9728699" cy="1728000"/>
          </a:xfrm>
        </p:spPr>
        <p:txBody>
          <a:bodyPr/>
          <a:lstStyle>
            <a:lvl1pPr marL="0" indent="0" algn="l">
              <a:spcAft>
                <a:spcPts val="0"/>
              </a:spcAft>
              <a:buNone/>
              <a:defRPr sz="3513" b="0">
                <a:solidFill>
                  <a:schemeClr val="bg1"/>
                </a:solidFill>
              </a:defRPr>
            </a:lvl1pPr>
            <a:lvl2pPr marL="617769" indent="0" algn="ctr">
              <a:buNone/>
              <a:defRPr sz="2702"/>
            </a:lvl2pPr>
            <a:lvl3pPr marL="1235537" indent="0" algn="ctr">
              <a:buNone/>
              <a:defRPr sz="2432"/>
            </a:lvl3pPr>
            <a:lvl4pPr marL="1853306" indent="0" algn="ctr">
              <a:buNone/>
              <a:defRPr sz="2162"/>
            </a:lvl4pPr>
            <a:lvl5pPr marL="2471075" indent="0" algn="ctr">
              <a:buNone/>
              <a:defRPr sz="2162"/>
            </a:lvl5pPr>
            <a:lvl6pPr marL="3088843" indent="0" algn="ctr">
              <a:buNone/>
              <a:defRPr sz="2162"/>
            </a:lvl6pPr>
            <a:lvl7pPr marL="3706612" indent="0" algn="ctr">
              <a:buNone/>
              <a:defRPr sz="2162"/>
            </a:lvl7pPr>
            <a:lvl8pPr marL="4324380" indent="0" algn="ctr">
              <a:buNone/>
              <a:defRPr sz="2162"/>
            </a:lvl8pPr>
            <a:lvl9pPr marL="4942149" indent="0" algn="ctr">
              <a:buNone/>
              <a:defRPr sz="2162"/>
            </a:lvl9pPr>
          </a:lstStyle>
          <a:p>
            <a:r>
              <a:rPr lang="et-EE" dirty="0"/>
              <a:t>Eesnimi Perenimi</a:t>
            </a:r>
          </a:p>
          <a:p>
            <a:r>
              <a:rPr lang="et-EE" dirty="0" err="1"/>
              <a:t>eesnimi@perenimi@amet.ee</a:t>
            </a:r>
            <a:endParaRPr lang="et-EE" dirty="0"/>
          </a:p>
          <a:p>
            <a:endParaRPr lang="et-EE" dirty="0"/>
          </a:p>
        </p:txBody>
      </p:sp>
    </p:spTree>
    <p:extLst>
      <p:ext uri="{BB962C8B-B14F-4D97-AF65-F5344CB8AC3E}">
        <p14:creationId xmlns:p14="http://schemas.microsoft.com/office/powerpoint/2010/main" val="145120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4903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684" y="1705385"/>
            <a:ext cx="10488216" cy="2845473"/>
          </a:xfrm>
        </p:spPr>
        <p:txBody>
          <a:bodyPr anchor="b"/>
          <a:lstStyle>
            <a:lvl1pPr>
              <a:defRPr sz="5984"/>
            </a:lvl1pPr>
          </a:lstStyle>
          <a:p>
            <a:r>
              <a:rPr lang="en-US"/>
              <a:t>Click to edit Master title style</a:t>
            </a:r>
            <a:endParaRPr lang="en-US" dirty="0"/>
          </a:p>
        </p:txBody>
      </p:sp>
      <p:sp>
        <p:nvSpPr>
          <p:cNvPr id="3" name="Text Placeholder 2"/>
          <p:cNvSpPr>
            <a:spLocks noGrp="1"/>
          </p:cNvSpPr>
          <p:nvPr>
            <p:ph type="body" idx="1"/>
          </p:nvPr>
        </p:nvSpPr>
        <p:spPr>
          <a:xfrm>
            <a:off x="829684" y="4577778"/>
            <a:ext cx="10488216" cy="1496367"/>
          </a:xfrm>
        </p:spPr>
        <p:txBody>
          <a:bodyPr/>
          <a:lstStyle>
            <a:lvl1pPr marL="0" indent="0">
              <a:buNone/>
              <a:defRPr sz="2394">
                <a:solidFill>
                  <a:schemeClr val="tx1">
                    <a:tint val="75000"/>
                  </a:schemeClr>
                </a:solidFill>
              </a:defRPr>
            </a:lvl1pPr>
            <a:lvl2pPr marL="456011" indent="0">
              <a:buNone/>
              <a:defRPr sz="1995">
                <a:solidFill>
                  <a:schemeClr val="tx1">
                    <a:tint val="75000"/>
                  </a:schemeClr>
                </a:solidFill>
              </a:defRPr>
            </a:lvl2pPr>
            <a:lvl3pPr marL="912023" indent="0">
              <a:buNone/>
              <a:defRPr sz="1795">
                <a:solidFill>
                  <a:schemeClr val="tx1">
                    <a:tint val="75000"/>
                  </a:schemeClr>
                </a:solidFill>
              </a:defRPr>
            </a:lvl3pPr>
            <a:lvl4pPr marL="1368034" indent="0">
              <a:buNone/>
              <a:defRPr sz="1596">
                <a:solidFill>
                  <a:schemeClr val="tx1">
                    <a:tint val="75000"/>
                  </a:schemeClr>
                </a:solidFill>
              </a:defRPr>
            </a:lvl4pPr>
            <a:lvl5pPr marL="1824045" indent="0">
              <a:buNone/>
              <a:defRPr sz="1596">
                <a:solidFill>
                  <a:schemeClr val="tx1">
                    <a:tint val="75000"/>
                  </a:schemeClr>
                </a:solidFill>
              </a:defRPr>
            </a:lvl5pPr>
            <a:lvl6pPr marL="2280056" indent="0">
              <a:buNone/>
              <a:defRPr sz="1596">
                <a:solidFill>
                  <a:schemeClr val="tx1">
                    <a:tint val="75000"/>
                  </a:schemeClr>
                </a:solidFill>
              </a:defRPr>
            </a:lvl6pPr>
            <a:lvl7pPr marL="2736068" indent="0">
              <a:buNone/>
              <a:defRPr sz="1596">
                <a:solidFill>
                  <a:schemeClr val="tx1">
                    <a:tint val="75000"/>
                  </a:schemeClr>
                </a:solidFill>
              </a:defRPr>
            </a:lvl7pPr>
            <a:lvl8pPr marL="3192079" indent="0">
              <a:buNone/>
              <a:defRPr sz="1596">
                <a:solidFill>
                  <a:schemeClr val="tx1">
                    <a:tint val="75000"/>
                  </a:schemeClr>
                </a:solidFill>
              </a:defRPr>
            </a:lvl8pPr>
            <a:lvl9pPr marL="3648090" indent="0">
              <a:buNone/>
              <a:defRPr sz="15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t-EE" altLang="en-US"/>
          </a:p>
        </p:txBody>
      </p:sp>
      <p:sp>
        <p:nvSpPr>
          <p:cNvPr id="5" name="Footer Placeholder 4"/>
          <p:cNvSpPr>
            <a:spLocks noGrp="1"/>
          </p:cNvSpPr>
          <p:nvPr>
            <p:ph type="ftr" sz="quarter" idx="11"/>
          </p:nvPr>
        </p:nvSpPr>
        <p:spPr/>
        <p:txBody>
          <a:bodyPr/>
          <a:lstStyle/>
          <a:p>
            <a:endParaRPr lang="et-EE" altLang="en-US"/>
          </a:p>
        </p:txBody>
      </p:sp>
      <p:sp>
        <p:nvSpPr>
          <p:cNvPr id="6" name="Slide Number Placeholder 5"/>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183756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6017" y="1820976"/>
            <a:ext cx="5168106" cy="43402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56127" y="1820976"/>
            <a:ext cx="5168106" cy="43402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t-EE" altLang="en-US"/>
          </a:p>
        </p:txBody>
      </p:sp>
      <p:sp>
        <p:nvSpPr>
          <p:cNvPr id="6" name="Footer Placeholder 5"/>
          <p:cNvSpPr>
            <a:spLocks noGrp="1"/>
          </p:cNvSpPr>
          <p:nvPr>
            <p:ph type="ftr" sz="quarter" idx="11"/>
          </p:nvPr>
        </p:nvSpPr>
        <p:spPr/>
        <p:txBody>
          <a:bodyPr/>
          <a:lstStyle/>
          <a:p>
            <a:endParaRPr lang="et-EE" altLang="en-US"/>
          </a:p>
        </p:txBody>
      </p:sp>
      <p:sp>
        <p:nvSpPr>
          <p:cNvPr id="7" name="Slide Number Placeholder 6"/>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1680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19885" y="364196"/>
            <a:ext cx="7405932" cy="1322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7602" y="1676882"/>
            <a:ext cx="5144355" cy="821814"/>
          </a:xfrm>
        </p:spPr>
        <p:txBody>
          <a:bodyPr anchor="b"/>
          <a:lstStyle>
            <a:lvl1pPr marL="0" indent="0">
              <a:buNone/>
              <a:defRPr sz="2394" b="1"/>
            </a:lvl1pPr>
            <a:lvl2pPr marL="456011" indent="0">
              <a:buNone/>
              <a:defRPr sz="1995" b="1"/>
            </a:lvl2pPr>
            <a:lvl3pPr marL="912023" indent="0">
              <a:buNone/>
              <a:defRPr sz="1795" b="1"/>
            </a:lvl3pPr>
            <a:lvl4pPr marL="1368034" indent="0">
              <a:buNone/>
              <a:defRPr sz="1596" b="1"/>
            </a:lvl4pPr>
            <a:lvl5pPr marL="1824045" indent="0">
              <a:buNone/>
              <a:defRPr sz="1596" b="1"/>
            </a:lvl5pPr>
            <a:lvl6pPr marL="2280056" indent="0">
              <a:buNone/>
              <a:defRPr sz="1596" b="1"/>
            </a:lvl6pPr>
            <a:lvl7pPr marL="2736068" indent="0">
              <a:buNone/>
              <a:defRPr sz="1596" b="1"/>
            </a:lvl7pPr>
            <a:lvl8pPr marL="3192079" indent="0">
              <a:buNone/>
              <a:defRPr sz="1596" b="1"/>
            </a:lvl8pPr>
            <a:lvl9pPr marL="3648090" indent="0">
              <a:buNone/>
              <a:defRPr sz="1596" b="1"/>
            </a:lvl9pPr>
          </a:lstStyle>
          <a:p>
            <a:pPr lvl="0"/>
            <a:r>
              <a:rPr lang="en-US"/>
              <a:t>Click to edit Master text styles</a:t>
            </a:r>
          </a:p>
        </p:txBody>
      </p:sp>
      <p:sp>
        <p:nvSpPr>
          <p:cNvPr id="4" name="Content Placeholder 3"/>
          <p:cNvSpPr>
            <a:spLocks noGrp="1"/>
          </p:cNvSpPr>
          <p:nvPr>
            <p:ph sz="half" idx="2"/>
          </p:nvPr>
        </p:nvSpPr>
        <p:spPr>
          <a:xfrm>
            <a:off x="837602" y="2498697"/>
            <a:ext cx="5144355" cy="3675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56127" y="1676882"/>
            <a:ext cx="5169690" cy="821814"/>
          </a:xfrm>
        </p:spPr>
        <p:txBody>
          <a:bodyPr anchor="b"/>
          <a:lstStyle>
            <a:lvl1pPr marL="0" indent="0">
              <a:buNone/>
              <a:defRPr sz="2394" b="1"/>
            </a:lvl1pPr>
            <a:lvl2pPr marL="456011" indent="0">
              <a:buNone/>
              <a:defRPr sz="1995" b="1"/>
            </a:lvl2pPr>
            <a:lvl3pPr marL="912023" indent="0">
              <a:buNone/>
              <a:defRPr sz="1795" b="1"/>
            </a:lvl3pPr>
            <a:lvl4pPr marL="1368034" indent="0">
              <a:buNone/>
              <a:defRPr sz="1596" b="1"/>
            </a:lvl4pPr>
            <a:lvl5pPr marL="1824045" indent="0">
              <a:buNone/>
              <a:defRPr sz="1596" b="1"/>
            </a:lvl5pPr>
            <a:lvl6pPr marL="2280056" indent="0">
              <a:buNone/>
              <a:defRPr sz="1596" b="1"/>
            </a:lvl6pPr>
            <a:lvl7pPr marL="2736068" indent="0">
              <a:buNone/>
              <a:defRPr sz="1596" b="1"/>
            </a:lvl7pPr>
            <a:lvl8pPr marL="3192079" indent="0">
              <a:buNone/>
              <a:defRPr sz="1596" b="1"/>
            </a:lvl8pPr>
            <a:lvl9pPr marL="3648090" indent="0">
              <a:buNone/>
              <a:defRPr sz="1596" b="1"/>
            </a:lvl9pPr>
          </a:lstStyle>
          <a:p>
            <a:pPr lvl="0"/>
            <a:r>
              <a:rPr lang="en-US"/>
              <a:t>Click to edit Master text styles</a:t>
            </a:r>
          </a:p>
        </p:txBody>
      </p:sp>
      <p:sp>
        <p:nvSpPr>
          <p:cNvPr id="6" name="Content Placeholder 5"/>
          <p:cNvSpPr>
            <a:spLocks noGrp="1"/>
          </p:cNvSpPr>
          <p:nvPr>
            <p:ph sz="quarter" idx="4"/>
          </p:nvPr>
        </p:nvSpPr>
        <p:spPr>
          <a:xfrm>
            <a:off x="6156127" y="2498697"/>
            <a:ext cx="5169690" cy="3675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t-EE" altLang="en-US"/>
          </a:p>
        </p:txBody>
      </p:sp>
      <p:sp>
        <p:nvSpPr>
          <p:cNvPr id="8" name="Footer Placeholder 7"/>
          <p:cNvSpPr>
            <a:spLocks noGrp="1"/>
          </p:cNvSpPr>
          <p:nvPr>
            <p:ph type="ftr" sz="quarter" idx="11"/>
          </p:nvPr>
        </p:nvSpPr>
        <p:spPr/>
        <p:txBody>
          <a:bodyPr/>
          <a:lstStyle/>
          <a:p>
            <a:endParaRPr lang="et-EE" altLang="en-US"/>
          </a:p>
        </p:txBody>
      </p:sp>
      <p:sp>
        <p:nvSpPr>
          <p:cNvPr id="9" name="Slide Number Placeholder 8"/>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2609471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t-EE" altLang="en-US"/>
          </a:p>
        </p:txBody>
      </p:sp>
      <p:sp>
        <p:nvSpPr>
          <p:cNvPr id="4" name="Footer Placeholder 3"/>
          <p:cNvSpPr>
            <a:spLocks noGrp="1"/>
          </p:cNvSpPr>
          <p:nvPr>
            <p:ph type="ftr" sz="quarter" idx="11"/>
          </p:nvPr>
        </p:nvSpPr>
        <p:spPr/>
        <p:txBody>
          <a:bodyPr/>
          <a:lstStyle/>
          <a:p>
            <a:endParaRPr lang="et-EE" altLang="en-US"/>
          </a:p>
        </p:txBody>
      </p:sp>
      <p:sp>
        <p:nvSpPr>
          <p:cNvPr id="5" name="Slide Number Placeholder 4"/>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419216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8872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7601" y="1404044"/>
            <a:ext cx="3921997" cy="648117"/>
          </a:xfrm>
        </p:spPr>
        <p:txBody>
          <a:bodyPr anchor="b">
            <a:noAutofit/>
          </a:bodyPr>
          <a:lstStyle>
            <a:lvl1pPr algn="ctr">
              <a:defRPr sz="2400" b="1"/>
            </a:lvl1pPr>
          </a:lstStyle>
          <a:p>
            <a:r>
              <a:rPr lang="en-US" dirty="0"/>
              <a:t>Click to edit Master title style</a:t>
            </a:r>
          </a:p>
        </p:txBody>
      </p:sp>
      <p:sp>
        <p:nvSpPr>
          <p:cNvPr id="3" name="Content Placeholder 2"/>
          <p:cNvSpPr>
            <a:spLocks noGrp="1"/>
          </p:cNvSpPr>
          <p:nvPr>
            <p:ph idx="1"/>
          </p:nvPr>
        </p:nvSpPr>
        <p:spPr>
          <a:xfrm>
            <a:off x="5169690" y="984911"/>
            <a:ext cx="6156127" cy="4861216"/>
          </a:xfr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7601" y="2052161"/>
            <a:ext cx="3921997" cy="3801883"/>
          </a:xfrm>
        </p:spPr>
        <p:txBody>
          <a:bodyPr/>
          <a:lstStyle>
            <a:lvl1pPr marL="0" indent="0">
              <a:buNone/>
              <a:defRPr sz="1596"/>
            </a:lvl1pPr>
            <a:lvl2pPr marL="456011" indent="0">
              <a:buNone/>
              <a:defRPr sz="1396"/>
            </a:lvl2pPr>
            <a:lvl3pPr marL="912023" indent="0">
              <a:buNone/>
              <a:defRPr sz="1197"/>
            </a:lvl3pPr>
            <a:lvl4pPr marL="1368034" indent="0">
              <a:buNone/>
              <a:defRPr sz="997"/>
            </a:lvl4pPr>
            <a:lvl5pPr marL="1824045" indent="0">
              <a:buNone/>
              <a:defRPr sz="997"/>
            </a:lvl5pPr>
            <a:lvl6pPr marL="2280056" indent="0">
              <a:buNone/>
              <a:defRPr sz="997"/>
            </a:lvl6pPr>
            <a:lvl7pPr marL="2736068" indent="0">
              <a:buNone/>
              <a:defRPr sz="997"/>
            </a:lvl7pPr>
            <a:lvl8pPr marL="3192079" indent="0">
              <a:buNone/>
              <a:defRPr sz="997"/>
            </a:lvl8pPr>
            <a:lvl9pPr marL="3648090" indent="0">
              <a:buNone/>
              <a:defRPr sz="99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t-EE" altLang="en-US"/>
          </a:p>
        </p:txBody>
      </p:sp>
      <p:sp>
        <p:nvSpPr>
          <p:cNvPr id="6" name="Footer Placeholder 5"/>
          <p:cNvSpPr>
            <a:spLocks noGrp="1"/>
          </p:cNvSpPr>
          <p:nvPr>
            <p:ph type="ftr" sz="quarter" idx="11"/>
          </p:nvPr>
        </p:nvSpPr>
        <p:spPr/>
        <p:txBody>
          <a:bodyPr/>
          <a:lstStyle/>
          <a:p>
            <a:endParaRPr lang="et-EE" altLang="en-US"/>
          </a:p>
        </p:txBody>
      </p:sp>
      <p:sp>
        <p:nvSpPr>
          <p:cNvPr id="7" name="Slide Number Placeholder 6"/>
          <p:cNvSpPr>
            <a:spLocks noGrp="1"/>
          </p:cNvSpPr>
          <p:nvPr>
            <p:ph type="sldNum" sz="quarter" idx="12"/>
          </p:nvPr>
        </p:nvSpPr>
        <p:spPr/>
        <p:txBody>
          <a:bodyPr/>
          <a:lstStyle/>
          <a:p>
            <a:fld id="{91A857D3-8977-4B76-8A8E-76EC884CC3A4}" type="slidenum">
              <a:rPr lang="et-EE" altLang="en-US" smtClean="0"/>
              <a:pPr/>
              <a:t>‹#›</a:t>
            </a:fld>
            <a:endParaRPr lang="et-EE" altLang="en-US"/>
          </a:p>
        </p:txBody>
      </p:sp>
    </p:spTree>
    <p:extLst>
      <p:ext uri="{BB962C8B-B14F-4D97-AF65-F5344CB8AC3E}">
        <p14:creationId xmlns:p14="http://schemas.microsoft.com/office/powerpoint/2010/main" val="319841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03861" y="364196"/>
            <a:ext cx="7620372" cy="12627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6017" y="1820976"/>
            <a:ext cx="10488216" cy="43402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6017" y="6340166"/>
            <a:ext cx="2736056" cy="364195"/>
          </a:xfrm>
          <a:prstGeom prst="rect">
            <a:avLst/>
          </a:prstGeom>
        </p:spPr>
        <p:txBody>
          <a:bodyPr vert="horz" lIns="91440" tIns="45720" rIns="91440" bIns="45720" rtlCol="0" anchor="ctr"/>
          <a:lstStyle>
            <a:lvl1pPr algn="l">
              <a:defRPr sz="1197">
                <a:solidFill>
                  <a:schemeClr val="tx1">
                    <a:tint val="75000"/>
                  </a:schemeClr>
                </a:solidFill>
              </a:defRPr>
            </a:lvl1pPr>
          </a:lstStyle>
          <a:p>
            <a:endParaRPr lang="et-EE" altLang="en-US"/>
          </a:p>
        </p:txBody>
      </p:sp>
      <p:sp>
        <p:nvSpPr>
          <p:cNvPr id="5" name="Footer Placeholder 4"/>
          <p:cNvSpPr>
            <a:spLocks noGrp="1"/>
          </p:cNvSpPr>
          <p:nvPr>
            <p:ph type="ftr" sz="quarter" idx="3"/>
          </p:nvPr>
        </p:nvSpPr>
        <p:spPr>
          <a:xfrm>
            <a:off x="4028083" y="6340166"/>
            <a:ext cx="4104084" cy="36419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lang="et-EE" altLang="en-US"/>
          </a:p>
        </p:txBody>
      </p:sp>
      <p:sp>
        <p:nvSpPr>
          <p:cNvPr id="6" name="Slide Number Placeholder 5"/>
          <p:cNvSpPr>
            <a:spLocks noGrp="1"/>
          </p:cNvSpPr>
          <p:nvPr>
            <p:ph type="sldNum" sz="quarter" idx="4"/>
          </p:nvPr>
        </p:nvSpPr>
        <p:spPr>
          <a:xfrm>
            <a:off x="8588177" y="6340166"/>
            <a:ext cx="2736056" cy="364195"/>
          </a:xfrm>
          <a:prstGeom prst="rect">
            <a:avLst/>
          </a:prstGeom>
        </p:spPr>
        <p:txBody>
          <a:bodyPr vert="horz" lIns="91440" tIns="45720" rIns="91440" bIns="45720" rtlCol="0" anchor="ctr"/>
          <a:lstStyle>
            <a:lvl1pPr algn="r">
              <a:defRPr sz="1197">
                <a:solidFill>
                  <a:schemeClr val="tx1">
                    <a:tint val="75000"/>
                  </a:schemeClr>
                </a:solidFill>
              </a:defRPr>
            </a:lvl1pPr>
          </a:lstStyle>
          <a:p>
            <a:fld id="{91A857D3-8977-4B76-8A8E-76EC884CC3A4}" type="slidenum">
              <a:rPr lang="et-EE" altLang="en-US" smtClean="0"/>
              <a:pPr/>
              <a:t>‹#›</a:t>
            </a:fld>
            <a:endParaRPr lang="et-EE" altLang="en-US"/>
          </a:p>
        </p:txBody>
      </p:sp>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29609" y="185265"/>
            <a:ext cx="3548871" cy="1368152"/>
          </a:xfrm>
          <a:prstGeom prst="rect">
            <a:avLst/>
          </a:prstGeom>
        </p:spPr>
      </p:pic>
    </p:spTree>
    <p:extLst>
      <p:ext uri="{BB962C8B-B14F-4D97-AF65-F5344CB8AC3E}">
        <p14:creationId xmlns:p14="http://schemas.microsoft.com/office/powerpoint/2010/main" val="2749665007"/>
      </p:ext>
    </p:extLst>
  </p:cSld>
  <p:clrMap bg1="lt1" tx1="dk1" bg2="lt2" tx2="dk2" accent1="accent1" accent2="accent2" accent3="accent3" accent4="accent4" accent5="accent5" accent6="accent6" hlink="hlink" folHlink="folHlink"/>
  <p:sldLayoutIdLst>
    <p:sldLayoutId id="2147483665" r:id="rId1"/>
    <p:sldLayoutId id="2147483676"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0" r:id="rId13"/>
  </p:sldLayoutIdLst>
  <p:txStyles>
    <p:titleStyle>
      <a:lvl1pPr algn="l" defTabSz="912023" rtl="0" eaLnBrk="1" latinLnBrk="0" hangingPunct="1">
        <a:lnSpc>
          <a:spcPct val="90000"/>
        </a:lnSpc>
        <a:spcBef>
          <a:spcPct val="0"/>
        </a:spcBef>
        <a:buNone/>
        <a:defRPr sz="4389" kern="1200">
          <a:solidFill>
            <a:schemeClr val="tx1"/>
          </a:solidFill>
          <a:latin typeface="+mj-lt"/>
          <a:ea typeface="+mj-ea"/>
          <a:cs typeface="+mj-cs"/>
        </a:defRPr>
      </a:lvl1pPr>
    </p:titleStyle>
    <p:bodyStyle>
      <a:lvl1pPr marL="228006" indent="-228006" algn="l" defTabSz="912023" rtl="0" eaLnBrk="1" latinLnBrk="0" hangingPunct="1">
        <a:lnSpc>
          <a:spcPct val="90000"/>
        </a:lnSpc>
        <a:spcBef>
          <a:spcPts val="997"/>
        </a:spcBef>
        <a:buFont typeface="Arial" panose="020B0604020202020204" pitchFamily="34" charset="0"/>
        <a:buChar char="•"/>
        <a:defRPr sz="2793" kern="1200">
          <a:solidFill>
            <a:schemeClr val="tx1"/>
          </a:solidFill>
          <a:latin typeface="+mn-lt"/>
          <a:ea typeface="+mn-ea"/>
          <a:cs typeface="+mn-cs"/>
        </a:defRPr>
      </a:lvl1pPr>
      <a:lvl2pPr marL="684017" indent="-228006" algn="l" defTabSz="912023" rtl="0" eaLnBrk="1" latinLnBrk="0" hangingPunct="1">
        <a:lnSpc>
          <a:spcPct val="90000"/>
        </a:lnSpc>
        <a:spcBef>
          <a:spcPts val="499"/>
        </a:spcBef>
        <a:buFont typeface="Arial" panose="020B0604020202020204" pitchFamily="34" charset="0"/>
        <a:buChar char="•"/>
        <a:defRPr sz="2394" kern="1200">
          <a:solidFill>
            <a:schemeClr val="tx1"/>
          </a:solidFill>
          <a:latin typeface="+mn-lt"/>
          <a:ea typeface="+mn-ea"/>
          <a:cs typeface="+mn-cs"/>
        </a:defRPr>
      </a:lvl2pPr>
      <a:lvl3pPr marL="1140028" indent="-228006" algn="l" defTabSz="912023" rtl="0" eaLnBrk="1" latinLnBrk="0" hangingPunct="1">
        <a:lnSpc>
          <a:spcPct val="90000"/>
        </a:lnSpc>
        <a:spcBef>
          <a:spcPts val="499"/>
        </a:spcBef>
        <a:buFont typeface="Arial" panose="020B0604020202020204" pitchFamily="34" charset="0"/>
        <a:buChar char="•"/>
        <a:defRPr sz="1995" kern="1200">
          <a:solidFill>
            <a:schemeClr val="tx1"/>
          </a:solidFill>
          <a:latin typeface="+mn-lt"/>
          <a:ea typeface="+mn-ea"/>
          <a:cs typeface="+mn-cs"/>
        </a:defRPr>
      </a:lvl3pPr>
      <a:lvl4pPr marL="1596039"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4pPr>
      <a:lvl5pPr marL="2052051"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5pPr>
      <a:lvl6pPr marL="2508062"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073"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085"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096" indent="-228006" algn="l" defTabSz="912023"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en-US"/>
      </a:defPPr>
      <a:lvl1pPr marL="0" algn="l" defTabSz="912023" rtl="0" eaLnBrk="1" latinLnBrk="0" hangingPunct="1">
        <a:defRPr sz="1795" kern="1200">
          <a:solidFill>
            <a:schemeClr val="tx1"/>
          </a:solidFill>
          <a:latin typeface="+mn-lt"/>
          <a:ea typeface="+mn-ea"/>
          <a:cs typeface="+mn-cs"/>
        </a:defRPr>
      </a:lvl1pPr>
      <a:lvl2pPr marL="456011" algn="l" defTabSz="912023" rtl="0" eaLnBrk="1" latinLnBrk="0" hangingPunct="1">
        <a:defRPr sz="1795" kern="1200">
          <a:solidFill>
            <a:schemeClr val="tx1"/>
          </a:solidFill>
          <a:latin typeface="+mn-lt"/>
          <a:ea typeface="+mn-ea"/>
          <a:cs typeface="+mn-cs"/>
        </a:defRPr>
      </a:lvl2pPr>
      <a:lvl3pPr marL="912023" algn="l" defTabSz="912023" rtl="0" eaLnBrk="1" latinLnBrk="0" hangingPunct="1">
        <a:defRPr sz="1795" kern="1200">
          <a:solidFill>
            <a:schemeClr val="tx1"/>
          </a:solidFill>
          <a:latin typeface="+mn-lt"/>
          <a:ea typeface="+mn-ea"/>
          <a:cs typeface="+mn-cs"/>
        </a:defRPr>
      </a:lvl3pPr>
      <a:lvl4pPr marL="1368034" algn="l" defTabSz="912023" rtl="0" eaLnBrk="1" latinLnBrk="0" hangingPunct="1">
        <a:defRPr sz="1795" kern="1200">
          <a:solidFill>
            <a:schemeClr val="tx1"/>
          </a:solidFill>
          <a:latin typeface="+mn-lt"/>
          <a:ea typeface="+mn-ea"/>
          <a:cs typeface="+mn-cs"/>
        </a:defRPr>
      </a:lvl4pPr>
      <a:lvl5pPr marL="1824045" algn="l" defTabSz="912023" rtl="0" eaLnBrk="1" latinLnBrk="0" hangingPunct="1">
        <a:defRPr sz="1795" kern="1200">
          <a:solidFill>
            <a:schemeClr val="tx1"/>
          </a:solidFill>
          <a:latin typeface="+mn-lt"/>
          <a:ea typeface="+mn-ea"/>
          <a:cs typeface="+mn-cs"/>
        </a:defRPr>
      </a:lvl5pPr>
      <a:lvl6pPr marL="2280056" algn="l" defTabSz="912023" rtl="0" eaLnBrk="1" latinLnBrk="0" hangingPunct="1">
        <a:defRPr sz="1795" kern="1200">
          <a:solidFill>
            <a:schemeClr val="tx1"/>
          </a:solidFill>
          <a:latin typeface="+mn-lt"/>
          <a:ea typeface="+mn-ea"/>
          <a:cs typeface="+mn-cs"/>
        </a:defRPr>
      </a:lvl6pPr>
      <a:lvl7pPr marL="2736068" algn="l" defTabSz="912023" rtl="0" eaLnBrk="1" latinLnBrk="0" hangingPunct="1">
        <a:defRPr sz="1795" kern="1200">
          <a:solidFill>
            <a:schemeClr val="tx1"/>
          </a:solidFill>
          <a:latin typeface="+mn-lt"/>
          <a:ea typeface="+mn-ea"/>
          <a:cs typeface="+mn-cs"/>
        </a:defRPr>
      </a:lvl7pPr>
      <a:lvl8pPr marL="3192079" algn="l" defTabSz="912023" rtl="0" eaLnBrk="1" latinLnBrk="0" hangingPunct="1">
        <a:defRPr sz="1795" kern="1200">
          <a:solidFill>
            <a:schemeClr val="tx1"/>
          </a:solidFill>
          <a:latin typeface="+mn-lt"/>
          <a:ea typeface="+mn-ea"/>
          <a:cs typeface="+mn-cs"/>
        </a:defRPr>
      </a:lvl8pPr>
      <a:lvl9pPr marL="3648090" algn="l" defTabSz="912023" rtl="0" eaLnBrk="1" latinLnBrk="0" hangingPunct="1">
        <a:defRPr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ria.ee/toetused/emkvf-projektitoetus" TargetMode="External"/><Relationship Id="rId2" Type="http://schemas.openxmlformats.org/officeDocument/2006/relationships/hyperlink" Target="https://www.pria.ee/" TargetMode="External"/><Relationship Id="rId1" Type="http://schemas.openxmlformats.org/officeDocument/2006/relationships/slideLayout" Target="../slideLayouts/slideLayout3.xml"/><Relationship Id="rId4" Type="http://schemas.openxmlformats.org/officeDocument/2006/relationships/hyperlink" Target="https://testepria.pria.ee/login/#/logi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ria.ee/toetused/emkvf-projektitoetu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pta.agri.ee/ettevotjale-tootjale-ja-turustajale/kutseline-kalapuuk/kala-esmaost-ja-uleandmine" TargetMode="External"/><Relationship Id="rId2" Type="http://schemas.openxmlformats.org/officeDocument/2006/relationships/hyperlink" Target="https://www.stat.ee/et/avasta-statistikat/valdkonnad/heaolu/sotsiaalne-torjutus-ja-vaesus/arvestuslik-elatusmiinimu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mailto:info@pria.e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5509" y="2124125"/>
            <a:ext cx="10730248" cy="972269"/>
          </a:xfrm>
        </p:spPr>
        <p:txBody>
          <a:bodyPr>
            <a:noAutofit/>
          </a:bodyPr>
          <a:lstStyle/>
          <a:p>
            <a:r>
              <a:rPr lang="en-GB" sz="3600" dirty="0" err="1">
                <a:latin typeface="Roboto Condensed" panose="02000000000000000000" pitchFamily="2" charset="0"/>
                <a:ea typeface="Roboto Condensed" panose="02000000000000000000" pitchFamily="2" charset="0"/>
              </a:rPr>
              <a:t>Perioodi</a:t>
            </a:r>
            <a:r>
              <a:rPr lang="en-GB" sz="3600" dirty="0">
                <a:latin typeface="Roboto Condensed" panose="02000000000000000000" pitchFamily="2" charset="0"/>
                <a:ea typeface="Roboto Condensed" panose="02000000000000000000" pitchFamily="2" charset="0"/>
              </a:rPr>
              <a:t> 2021–2027 </a:t>
            </a:r>
            <a:r>
              <a:rPr lang="en-GB" sz="3600" dirty="0" err="1">
                <a:latin typeface="Roboto Condensed" panose="02000000000000000000" pitchFamily="2" charset="0"/>
                <a:ea typeface="Roboto Condensed" panose="02000000000000000000" pitchFamily="2" charset="0"/>
              </a:rPr>
              <a:t>kogukonna</a:t>
            </a:r>
            <a:r>
              <a:rPr lang="en-GB" sz="3600" dirty="0">
                <a:latin typeface="Roboto Condensed" panose="02000000000000000000" pitchFamily="2" charset="0"/>
                <a:ea typeface="Roboto Condensed" panose="02000000000000000000" pitchFamily="2" charset="0"/>
              </a:rPr>
              <a:t> </a:t>
            </a:r>
            <a:r>
              <a:rPr lang="en-GB" sz="3600" dirty="0" err="1">
                <a:latin typeface="Roboto Condensed" panose="02000000000000000000" pitchFamily="2" charset="0"/>
                <a:ea typeface="Roboto Condensed" panose="02000000000000000000" pitchFamily="2" charset="0"/>
              </a:rPr>
              <a:t>juhitud</a:t>
            </a:r>
            <a:r>
              <a:rPr lang="en-GB" sz="3600" dirty="0">
                <a:latin typeface="Roboto Condensed" panose="02000000000000000000" pitchFamily="2" charset="0"/>
                <a:ea typeface="Roboto Condensed" panose="02000000000000000000" pitchFamily="2" charset="0"/>
              </a:rPr>
              <a:t> </a:t>
            </a:r>
            <a:r>
              <a:rPr lang="en-GB" sz="3600" dirty="0" err="1">
                <a:latin typeface="Roboto Condensed" panose="02000000000000000000" pitchFamily="2" charset="0"/>
                <a:ea typeface="Roboto Condensed" panose="02000000000000000000" pitchFamily="2" charset="0"/>
              </a:rPr>
              <a:t>kohaliku</a:t>
            </a:r>
            <a:r>
              <a:rPr lang="en-GB" sz="3600" dirty="0">
                <a:latin typeface="Roboto Condensed" panose="02000000000000000000" pitchFamily="2" charset="0"/>
                <a:ea typeface="Roboto Condensed" panose="02000000000000000000" pitchFamily="2" charset="0"/>
              </a:rPr>
              <a:t> </a:t>
            </a:r>
            <a:r>
              <a:rPr lang="en-GB" sz="3600" dirty="0" err="1">
                <a:latin typeface="Roboto Condensed" panose="02000000000000000000" pitchFamily="2" charset="0"/>
                <a:ea typeface="Roboto Condensed" panose="02000000000000000000" pitchFamily="2" charset="0"/>
              </a:rPr>
              <a:t>arengu</a:t>
            </a:r>
            <a:r>
              <a:rPr lang="en-GB" sz="3600" dirty="0">
                <a:latin typeface="Roboto Condensed" panose="02000000000000000000" pitchFamily="2" charset="0"/>
                <a:ea typeface="Roboto Condensed" panose="02000000000000000000" pitchFamily="2" charset="0"/>
              </a:rPr>
              <a:t> </a:t>
            </a:r>
            <a:r>
              <a:rPr lang="en-GB" sz="3600" dirty="0" err="1">
                <a:latin typeface="Roboto Condensed" panose="02000000000000000000" pitchFamily="2" charset="0"/>
                <a:ea typeface="Roboto Condensed" panose="02000000000000000000" pitchFamily="2" charset="0"/>
              </a:rPr>
              <a:t>toetus</a:t>
            </a:r>
            <a:endParaRPr lang="en-GB" sz="3600" dirty="0">
              <a:latin typeface="Roboto Condensed" panose="02000000000000000000" pitchFamily="2" charset="0"/>
              <a:ea typeface="Roboto Condensed" panose="02000000000000000000" pitchFamily="2" charset="0"/>
            </a:endParaRPr>
          </a:p>
        </p:txBody>
      </p:sp>
      <p:sp>
        <p:nvSpPr>
          <p:cNvPr id="3" name="Subtitle 2"/>
          <p:cNvSpPr>
            <a:spLocks noGrp="1"/>
          </p:cNvSpPr>
          <p:nvPr>
            <p:ph type="subTitle" idx="1"/>
          </p:nvPr>
        </p:nvSpPr>
        <p:spPr>
          <a:xfrm>
            <a:off x="931554" y="3996333"/>
            <a:ext cx="10658240" cy="1728000"/>
          </a:xfrm>
        </p:spPr>
        <p:txBody>
          <a:bodyPr>
            <a:normAutofit fontScale="77500" lnSpcReduction="20000"/>
          </a:bodyPr>
          <a:lstStyle/>
          <a:p>
            <a:r>
              <a:rPr lang="et-EE" altLang="en-US" b="1" dirty="0">
                <a:solidFill>
                  <a:srgbClr val="FFFFFF"/>
                </a:solidFill>
              </a:rPr>
              <a:t>Helikar Alep</a:t>
            </a:r>
          </a:p>
          <a:p>
            <a:r>
              <a:rPr lang="et-EE" altLang="en-US" sz="3600" dirty="0">
                <a:solidFill>
                  <a:srgbClr val="FFFFFF"/>
                </a:solidFill>
              </a:rPr>
              <a:t>PRIA / peaspetsialist</a:t>
            </a:r>
          </a:p>
          <a:p>
            <a:endParaRPr lang="et-EE" altLang="en-US" sz="3600" dirty="0">
              <a:solidFill>
                <a:srgbClr val="FFFFFF"/>
              </a:solidFill>
            </a:endParaRPr>
          </a:p>
          <a:p>
            <a:r>
              <a:rPr lang="et-EE" altLang="en-US" sz="3600" dirty="0">
                <a:solidFill>
                  <a:srgbClr val="FFFFFF"/>
                </a:solidFill>
              </a:rPr>
              <a:t>06.08.2024</a:t>
            </a:r>
          </a:p>
          <a:p>
            <a:endParaRPr lang="et-EE" altLang="en-US" sz="3600" dirty="0">
              <a:solidFill>
                <a:srgbClr val="FFFFFF"/>
              </a:solidFill>
            </a:endParaRPr>
          </a:p>
          <a:p>
            <a:endParaRPr lang="et-EE" altLang="en-US" sz="3600" dirty="0">
              <a:solidFill>
                <a:srgbClr val="FFFFFF"/>
              </a:solidFill>
            </a:endParaRPr>
          </a:p>
          <a:p>
            <a:endParaRPr lang="en-GB" dirty="0"/>
          </a:p>
        </p:txBody>
      </p:sp>
    </p:spTree>
    <p:extLst>
      <p:ext uri="{BB962C8B-B14F-4D97-AF65-F5344CB8AC3E}">
        <p14:creationId xmlns:p14="http://schemas.microsoft.com/office/powerpoint/2010/main" val="134688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7597" y="2484165"/>
            <a:ext cx="9728699" cy="972269"/>
          </a:xfrm>
        </p:spPr>
        <p:txBody>
          <a:bodyPr>
            <a:normAutofit fontScale="90000"/>
          </a:bodyPr>
          <a:lstStyle/>
          <a:p>
            <a:endParaRPr lang="en-GB" dirty="0"/>
          </a:p>
        </p:txBody>
      </p:sp>
      <p:sp>
        <p:nvSpPr>
          <p:cNvPr id="3" name="Subtitle 2"/>
          <p:cNvSpPr>
            <a:spLocks noGrp="1"/>
          </p:cNvSpPr>
          <p:nvPr>
            <p:ph type="subTitle" idx="1"/>
          </p:nvPr>
        </p:nvSpPr>
        <p:spPr>
          <a:xfrm>
            <a:off x="1327597" y="3924325"/>
            <a:ext cx="9728699" cy="1728000"/>
          </a:xfrm>
        </p:spPr>
        <p:txBody>
          <a:bodyPr>
            <a:normAutofit fontScale="77500" lnSpcReduction="20000"/>
          </a:bodyPr>
          <a:lstStyle/>
          <a:p>
            <a:r>
              <a:rPr lang="et-EE" altLang="en-US" b="1" dirty="0">
                <a:solidFill>
                  <a:srgbClr val="FFFFFF"/>
                </a:solidFill>
              </a:rPr>
              <a:t>Helikar Alep</a:t>
            </a:r>
          </a:p>
          <a:p>
            <a:r>
              <a:rPr lang="et-EE" altLang="en-US" sz="3600" dirty="0">
                <a:solidFill>
                  <a:srgbClr val="FFFFFF"/>
                </a:solidFill>
              </a:rPr>
              <a:t>PRIA / peaspetsialist</a:t>
            </a:r>
          </a:p>
          <a:p>
            <a:endParaRPr lang="et-EE" altLang="en-US" sz="3600" dirty="0">
              <a:solidFill>
                <a:srgbClr val="FFFFFF"/>
              </a:solidFill>
            </a:endParaRPr>
          </a:p>
          <a:p>
            <a:r>
              <a:rPr lang="et-EE" altLang="en-US" sz="3600" dirty="0">
                <a:solidFill>
                  <a:srgbClr val="FFFFFF"/>
                </a:solidFill>
              </a:rPr>
              <a:t>06.08.2024</a:t>
            </a:r>
          </a:p>
          <a:p>
            <a:endParaRPr lang="et-EE" altLang="en-US" sz="3600" dirty="0">
              <a:solidFill>
                <a:srgbClr val="FFFFFF"/>
              </a:solidFill>
            </a:endParaRPr>
          </a:p>
          <a:p>
            <a:endParaRPr lang="et-EE" altLang="en-US" sz="3600" dirty="0">
              <a:solidFill>
                <a:srgbClr val="FFFFFF"/>
              </a:solidFill>
            </a:endParaRPr>
          </a:p>
          <a:p>
            <a:endParaRPr lang="en-GB" dirty="0"/>
          </a:p>
        </p:txBody>
      </p:sp>
    </p:spTree>
    <p:extLst>
      <p:ext uri="{BB962C8B-B14F-4D97-AF65-F5344CB8AC3E}">
        <p14:creationId xmlns:p14="http://schemas.microsoft.com/office/powerpoint/2010/main" val="196640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t-EE" dirty="0"/>
              <a:t>e-PRIA</a:t>
            </a:r>
            <a:endParaRPr lang="en-GB" dirty="0"/>
          </a:p>
        </p:txBody>
      </p:sp>
      <p:sp>
        <p:nvSpPr>
          <p:cNvPr id="5" name="Content Placeholder 4"/>
          <p:cNvSpPr>
            <a:spLocks noGrp="1"/>
          </p:cNvSpPr>
          <p:nvPr>
            <p:ph idx="1"/>
          </p:nvPr>
        </p:nvSpPr>
        <p:spPr>
          <a:xfrm>
            <a:off x="836017" y="2150881"/>
            <a:ext cx="10488216" cy="4340259"/>
          </a:xfrm>
        </p:spPr>
        <p:txBody>
          <a:bodyPr/>
          <a:lstStyle/>
          <a:p>
            <a:r>
              <a:rPr lang="et-EE" dirty="0"/>
              <a:t>PRIA veebileht </a:t>
            </a:r>
            <a:r>
              <a:rPr lang="en-GB" dirty="0">
                <a:hlinkClick r:id="rId2"/>
              </a:rPr>
              <a:t>https://www.pria.ee</a:t>
            </a:r>
            <a:r>
              <a:rPr lang="et-EE" dirty="0"/>
              <a:t> </a:t>
            </a:r>
          </a:p>
          <a:p>
            <a:r>
              <a:rPr lang="et-EE" dirty="0"/>
              <a:t>Kasutusjuhend </a:t>
            </a:r>
            <a:r>
              <a:rPr lang="et-EE" dirty="0">
                <a:hlinkClick r:id="rId3"/>
              </a:rPr>
              <a:t>https://www.pria.ee/toetused/emkvf-projektitoetus</a:t>
            </a:r>
            <a:r>
              <a:rPr lang="et-EE" dirty="0"/>
              <a:t> </a:t>
            </a:r>
          </a:p>
          <a:p>
            <a:r>
              <a:rPr lang="et-EE" dirty="0">
                <a:hlinkClick r:id="rId4"/>
              </a:rPr>
              <a:t>https://testepria.pria.ee/login/#/login</a:t>
            </a:r>
            <a:r>
              <a:rPr lang="et-EE" dirty="0"/>
              <a:t> </a:t>
            </a:r>
          </a:p>
          <a:p>
            <a:endParaRPr lang="et-EE" dirty="0"/>
          </a:p>
        </p:txBody>
      </p:sp>
    </p:spTree>
    <p:extLst>
      <p:ext uri="{BB962C8B-B14F-4D97-AF65-F5344CB8AC3E}">
        <p14:creationId xmlns:p14="http://schemas.microsoft.com/office/powerpoint/2010/main" val="343592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CC22EDE-F1DE-468D-AB35-1D0523514413}"/>
              </a:ext>
            </a:extLst>
          </p:cNvPr>
          <p:cNvSpPr>
            <a:spLocks noGrp="1"/>
          </p:cNvSpPr>
          <p:nvPr>
            <p:ph type="title"/>
          </p:nvPr>
        </p:nvSpPr>
        <p:spPr>
          <a:xfrm>
            <a:off x="826244" y="0"/>
            <a:ext cx="10488216" cy="1262753"/>
          </a:xfrm>
        </p:spPr>
        <p:txBody>
          <a:bodyPr>
            <a:normAutofit/>
          </a:bodyPr>
          <a:lstStyle/>
          <a:p>
            <a:pPr algn="ctr"/>
            <a:r>
              <a:rPr lang="et-EE" sz="3600" b="1" dirty="0">
                <a:latin typeface="Roboto Condensed" panose="02000000000000000000" pitchFamily="2" charset="0"/>
                <a:ea typeface="Roboto Condensed" panose="02000000000000000000" pitchFamily="2" charset="0"/>
              </a:rPr>
              <a:t>Ehitamine</a:t>
            </a:r>
          </a:p>
        </p:txBody>
      </p:sp>
      <p:sp>
        <p:nvSpPr>
          <p:cNvPr id="4" name="Content Placeholder 3">
            <a:extLst>
              <a:ext uri="{FF2B5EF4-FFF2-40B4-BE49-F238E27FC236}">
                <a16:creationId xmlns:a16="http://schemas.microsoft.com/office/drawing/2014/main" id="{8CCE47FC-38E9-44DE-BC3D-A7C51520787B}"/>
              </a:ext>
            </a:extLst>
          </p:cNvPr>
          <p:cNvSpPr>
            <a:spLocks noGrp="1"/>
          </p:cNvSpPr>
          <p:nvPr>
            <p:ph idx="1"/>
          </p:nvPr>
        </p:nvSpPr>
        <p:spPr>
          <a:xfrm>
            <a:off x="836017" y="1116014"/>
            <a:ext cx="10488216" cy="5045222"/>
          </a:xfrm>
        </p:spPr>
        <p:txBody>
          <a:bodyPr/>
          <a:lstStyle/>
          <a:p>
            <a:r>
              <a:rPr lang="et-EE" dirty="0"/>
              <a:t>Ehitustööde pakkumused PRIA vormil</a:t>
            </a:r>
          </a:p>
          <a:p>
            <a:pPr marL="0" indent="0">
              <a:buNone/>
            </a:pPr>
            <a:r>
              <a:rPr lang="et-EE" dirty="0">
                <a:hlinkClick r:id="rId2"/>
              </a:rPr>
              <a:t>https://www.pria.ee/toetused/emkvf-projektitoetus</a:t>
            </a:r>
            <a:endParaRPr lang="et-EE" dirty="0"/>
          </a:p>
          <a:p>
            <a:r>
              <a:rPr lang="et-EE" dirty="0"/>
              <a:t>Hinnapakkumus esitatakse Excel vormingus. Teises formaadis pakkumusi ei esitata.</a:t>
            </a:r>
          </a:p>
        </p:txBody>
      </p:sp>
      <p:pic>
        <p:nvPicPr>
          <p:cNvPr id="6" name="Picture 5">
            <a:extLst>
              <a:ext uri="{FF2B5EF4-FFF2-40B4-BE49-F238E27FC236}">
                <a16:creationId xmlns:a16="http://schemas.microsoft.com/office/drawing/2014/main" id="{A49DD553-BC18-4074-847A-3DF7E9E69A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7756" y="3009576"/>
            <a:ext cx="7701173" cy="3758954"/>
          </a:xfrm>
          <a:prstGeom prst="rect">
            <a:avLst/>
          </a:prstGeom>
        </p:spPr>
      </p:pic>
    </p:spTree>
    <p:extLst>
      <p:ext uri="{BB962C8B-B14F-4D97-AF65-F5344CB8AC3E}">
        <p14:creationId xmlns:p14="http://schemas.microsoft.com/office/powerpoint/2010/main" val="2299585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BE9E1-A0AB-4782-A4B3-A8709B5F9C7E}"/>
              </a:ext>
            </a:extLst>
          </p:cNvPr>
          <p:cNvSpPr>
            <a:spLocks noGrp="1"/>
          </p:cNvSpPr>
          <p:nvPr>
            <p:ph type="title"/>
          </p:nvPr>
        </p:nvSpPr>
        <p:spPr>
          <a:xfrm>
            <a:off x="0" y="364196"/>
            <a:ext cx="12160250" cy="1262753"/>
          </a:xfrm>
        </p:spPr>
        <p:txBody>
          <a:bodyPr>
            <a:normAutofit/>
          </a:bodyPr>
          <a:lstStyle/>
          <a:p>
            <a:pPr algn="ctr"/>
            <a:r>
              <a:rPr lang="et-EE" sz="3600" b="1" dirty="0">
                <a:latin typeface="Roboto Condensed" panose="02000000000000000000" pitchFamily="2" charset="0"/>
                <a:ea typeface="Roboto Condensed" panose="02000000000000000000" pitchFamily="2" charset="0"/>
              </a:rPr>
              <a:t>Majandustegevuse mitmekesistamise tegevussuund</a:t>
            </a:r>
          </a:p>
        </p:txBody>
      </p:sp>
      <p:sp>
        <p:nvSpPr>
          <p:cNvPr id="3" name="Content Placeholder 2">
            <a:extLst>
              <a:ext uri="{FF2B5EF4-FFF2-40B4-BE49-F238E27FC236}">
                <a16:creationId xmlns:a16="http://schemas.microsoft.com/office/drawing/2014/main" id="{9A54BF05-6815-4BE6-A065-B574718C8190}"/>
              </a:ext>
            </a:extLst>
          </p:cNvPr>
          <p:cNvSpPr>
            <a:spLocks noGrp="1"/>
          </p:cNvSpPr>
          <p:nvPr>
            <p:ph idx="1"/>
          </p:nvPr>
        </p:nvSpPr>
        <p:spPr>
          <a:xfrm>
            <a:off x="836017" y="1476054"/>
            <a:ext cx="10488216" cy="5256584"/>
          </a:xfrm>
        </p:spPr>
        <p:txBody>
          <a:bodyPr>
            <a:normAutofit/>
          </a:bodyPr>
          <a:lstStyle/>
          <a:p>
            <a:r>
              <a:rPr lang="et-EE" dirty="0"/>
              <a:t>Piisaval määral majandustegevusega tegelemine kalapüügi tegevusalal</a:t>
            </a:r>
          </a:p>
          <a:p>
            <a:r>
              <a:rPr lang="et-EE" dirty="0"/>
              <a:t>Poole aasta arvestuslik elatusmiinimum</a:t>
            </a:r>
          </a:p>
          <a:p>
            <a:r>
              <a:rPr lang="et-EE" dirty="0"/>
              <a:t>Statistikaameti veebileht </a:t>
            </a:r>
            <a:r>
              <a:rPr lang="et-EE" dirty="0">
                <a:hlinkClick r:id="rId2"/>
              </a:rPr>
              <a:t>https://www.stat.ee/et/avasta-statistikat/valdkonnad/heaolu/sotsiaalne-torjutus-ja-vaesus/arvestuslik-elatusmiinimum</a:t>
            </a:r>
            <a:r>
              <a:rPr lang="et-EE" dirty="0"/>
              <a:t>  </a:t>
            </a:r>
          </a:p>
          <a:p>
            <a:r>
              <a:rPr lang="et-EE" dirty="0"/>
              <a:t>2023. aastal 338,2X6=2029,2 eurot</a:t>
            </a:r>
          </a:p>
          <a:p>
            <a:r>
              <a:rPr lang="et-EE" dirty="0"/>
              <a:t>Keskmine kala esmakokkuostuhind. Põllumajandus- ja Toiduameti veebileht</a:t>
            </a:r>
          </a:p>
          <a:p>
            <a:r>
              <a:rPr lang="et-EE" dirty="0">
                <a:hlinkClick r:id="rId3"/>
              </a:rPr>
              <a:t>https://pta.agri.ee/ettevotjale-tootjale-ja-turustajale/kutseline-kalapuuk/kala-esmaost-ja-uleandmine</a:t>
            </a:r>
            <a:r>
              <a:rPr lang="et-EE" dirty="0"/>
              <a:t>  </a:t>
            </a:r>
          </a:p>
          <a:p>
            <a:r>
              <a:rPr lang="et-EE" dirty="0"/>
              <a:t>Lossitud kalaliigi kogus X esmakokkuostuhind (tabeli osa Rand)</a:t>
            </a:r>
          </a:p>
        </p:txBody>
      </p:sp>
    </p:spTree>
    <p:extLst>
      <p:ext uri="{BB962C8B-B14F-4D97-AF65-F5344CB8AC3E}">
        <p14:creationId xmlns:p14="http://schemas.microsoft.com/office/powerpoint/2010/main" val="110901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B0C1435-AF89-4EB9-B3BE-7BA9FC04EC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2815" y="0"/>
            <a:ext cx="7901484" cy="6693862"/>
          </a:xfrm>
          <a:prstGeom prst="rect">
            <a:avLst/>
          </a:prstGeom>
        </p:spPr>
      </p:pic>
    </p:spTree>
    <p:extLst>
      <p:ext uri="{BB962C8B-B14F-4D97-AF65-F5344CB8AC3E}">
        <p14:creationId xmlns:p14="http://schemas.microsoft.com/office/powerpoint/2010/main" val="225619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316BA-FA84-407F-AE5E-81FA154CCF04}"/>
              </a:ext>
            </a:extLst>
          </p:cNvPr>
          <p:cNvSpPr>
            <a:spLocks noGrp="1"/>
          </p:cNvSpPr>
          <p:nvPr>
            <p:ph type="title"/>
          </p:nvPr>
        </p:nvSpPr>
        <p:spPr>
          <a:xfrm>
            <a:off x="103460" y="323925"/>
            <a:ext cx="12056789" cy="1262753"/>
          </a:xfrm>
        </p:spPr>
        <p:txBody>
          <a:bodyPr>
            <a:normAutofit/>
          </a:bodyPr>
          <a:lstStyle/>
          <a:p>
            <a:pPr algn="ctr"/>
            <a:r>
              <a:rPr lang="et-EE" sz="3600" b="1" dirty="0">
                <a:latin typeface="Roboto Condensed" panose="02000000000000000000" pitchFamily="2" charset="0"/>
                <a:ea typeface="Roboto Condensed" panose="02000000000000000000" pitchFamily="2" charset="0"/>
              </a:rPr>
              <a:t>Majandustegevuse mitmekesistamise tegevussuund</a:t>
            </a:r>
          </a:p>
        </p:txBody>
      </p:sp>
      <p:pic>
        <p:nvPicPr>
          <p:cNvPr id="5" name="Content Placeholder 4">
            <a:extLst>
              <a:ext uri="{FF2B5EF4-FFF2-40B4-BE49-F238E27FC236}">
                <a16:creationId xmlns:a16="http://schemas.microsoft.com/office/drawing/2014/main" id="{7789DF42-CC07-42C8-88EA-527C17ECF7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7684" y="1404045"/>
            <a:ext cx="9244882" cy="5184630"/>
          </a:xfrm>
        </p:spPr>
      </p:pic>
    </p:spTree>
    <p:extLst>
      <p:ext uri="{BB962C8B-B14F-4D97-AF65-F5344CB8AC3E}">
        <p14:creationId xmlns:p14="http://schemas.microsoft.com/office/powerpoint/2010/main" val="821555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4984-7161-4125-9D1B-8F2E49898E62}"/>
              </a:ext>
            </a:extLst>
          </p:cNvPr>
          <p:cNvSpPr>
            <a:spLocks noGrp="1"/>
          </p:cNvSpPr>
          <p:nvPr>
            <p:ph type="title"/>
          </p:nvPr>
        </p:nvSpPr>
        <p:spPr>
          <a:xfrm>
            <a:off x="-14793" y="0"/>
            <a:ext cx="12160250" cy="1262753"/>
          </a:xfrm>
        </p:spPr>
        <p:txBody>
          <a:bodyPr>
            <a:normAutofit/>
          </a:bodyPr>
          <a:lstStyle/>
          <a:p>
            <a:pPr algn="ctr"/>
            <a:r>
              <a:rPr lang="et-EE" sz="3600" b="1" dirty="0">
                <a:latin typeface="Roboto Condensed" panose="02000000000000000000" pitchFamily="2" charset="0"/>
                <a:ea typeface="Roboto Condensed" panose="02000000000000000000" pitchFamily="2" charset="0"/>
              </a:rPr>
              <a:t>Kasutamise õigust tõendav dokument </a:t>
            </a:r>
          </a:p>
        </p:txBody>
      </p:sp>
      <p:sp>
        <p:nvSpPr>
          <p:cNvPr id="3" name="Content Placeholder 2">
            <a:extLst>
              <a:ext uri="{FF2B5EF4-FFF2-40B4-BE49-F238E27FC236}">
                <a16:creationId xmlns:a16="http://schemas.microsoft.com/office/drawing/2014/main" id="{95CB8773-580D-4B44-8CDF-44E2CAE26F81}"/>
              </a:ext>
            </a:extLst>
          </p:cNvPr>
          <p:cNvSpPr>
            <a:spLocks noGrp="1"/>
          </p:cNvSpPr>
          <p:nvPr>
            <p:ph idx="1"/>
          </p:nvPr>
        </p:nvSpPr>
        <p:spPr>
          <a:xfrm>
            <a:off x="-14793" y="1463479"/>
            <a:ext cx="12056789" cy="2304256"/>
          </a:xfrm>
        </p:spPr>
        <p:txBody>
          <a:bodyPr>
            <a:normAutofit fontScale="92500" lnSpcReduction="20000"/>
          </a:bodyPr>
          <a:lstStyle/>
          <a:p>
            <a:pPr algn="just"/>
            <a:r>
              <a:rPr lang="et-EE" dirty="0"/>
              <a:t>Kui soetatav seade või vahend paigaldatakse ehitisse, kinnisasjale või mootorsõidukisse või seda kasutatakse ehitises, kinnisasjal või mootorsõidukis, siis peab see ehitis, kinnisasi või mootorsõiduk olema taotleja otseses valduses asjaõiguslikul või võlaõiguslikul alusel vähemalt viis aastat arvates PRIA poolt viimase toetusosa maksmisest (§ 33 lg 1 punktid 6 ja 7)</a:t>
            </a:r>
          </a:p>
          <a:p>
            <a:r>
              <a:rPr lang="et-EE" dirty="0"/>
              <a:t>Ehitamisel hoonestusõigus viis aastat alates toetuse lõplikust väljamaksest (§ 27 lg 8 p 8)</a:t>
            </a:r>
          </a:p>
          <a:p>
            <a:endParaRPr lang="et-EE" dirty="0"/>
          </a:p>
        </p:txBody>
      </p:sp>
      <p:pic>
        <p:nvPicPr>
          <p:cNvPr id="4" name="Picture 3">
            <a:extLst>
              <a:ext uri="{FF2B5EF4-FFF2-40B4-BE49-F238E27FC236}">
                <a16:creationId xmlns:a16="http://schemas.microsoft.com/office/drawing/2014/main" id="{A1B942E2-F72C-45E5-9D62-A97FF21E7596}"/>
              </a:ext>
            </a:extLst>
          </p:cNvPr>
          <p:cNvPicPr>
            <a:picLocks noChangeAspect="1"/>
          </p:cNvPicPr>
          <p:nvPr/>
        </p:nvPicPr>
        <p:blipFill>
          <a:blip r:embed="rId2"/>
          <a:stretch>
            <a:fillRect/>
          </a:stretch>
        </p:blipFill>
        <p:spPr>
          <a:xfrm>
            <a:off x="-184571" y="3958439"/>
            <a:ext cx="12089416" cy="2755631"/>
          </a:xfrm>
          <a:prstGeom prst="rect">
            <a:avLst/>
          </a:prstGeom>
        </p:spPr>
      </p:pic>
    </p:spTree>
    <p:extLst>
      <p:ext uri="{BB962C8B-B14F-4D97-AF65-F5344CB8AC3E}">
        <p14:creationId xmlns:p14="http://schemas.microsoft.com/office/powerpoint/2010/main" val="298455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9A50-0D4E-4172-AE6E-81AB5BB1FB16}"/>
              </a:ext>
            </a:extLst>
          </p:cNvPr>
          <p:cNvSpPr>
            <a:spLocks noGrp="1"/>
          </p:cNvSpPr>
          <p:nvPr>
            <p:ph type="title"/>
          </p:nvPr>
        </p:nvSpPr>
        <p:spPr>
          <a:xfrm>
            <a:off x="103461" y="364196"/>
            <a:ext cx="11220772" cy="1262753"/>
          </a:xfrm>
        </p:spPr>
        <p:txBody>
          <a:bodyPr>
            <a:normAutofit/>
          </a:bodyPr>
          <a:lstStyle/>
          <a:p>
            <a:pPr algn="ctr"/>
            <a:r>
              <a:rPr lang="et-EE" sz="3600" b="1" dirty="0">
                <a:latin typeface="Roboto Condensed" panose="02000000000000000000" pitchFamily="2" charset="0"/>
                <a:ea typeface="Roboto Condensed" panose="02000000000000000000" pitchFamily="2" charset="0"/>
              </a:rPr>
              <a:t>Mikroettevõtja</a:t>
            </a:r>
          </a:p>
        </p:txBody>
      </p:sp>
      <p:sp>
        <p:nvSpPr>
          <p:cNvPr id="3" name="Content Placeholder 2">
            <a:extLst>
              <a:ext uri="{FF2B5EF4-FFF2-40B4-BE49-F238E27FC236}">
                <a16:creationId xmlns:a16="http://schemas.microsoft.com/office/drawing/2014/main" id="{E865A116-AAF3-4110-97E8-D565025F7CDC}"/>
              </a:ext>
            </a:extLst>
          </p:cNvPr>
          <p:cNvSpPr>
            <a:spLocks noGrp="1"/>
          </p:cNvSpPr>
          <p:nvPr>
            <p:ph idx="1"/>
          </p:nvPr>
        </p:nvSpPr>
        <p:spPr>
          <a:xfrm>
            <a:off x="103461" y="2196132"/>
            <a:ext cx="11953328" cy="4644405"/>
          </a:xfrm>
        </p:spPr>
        <p:txBody>
          <a:bodyPr/>
          <a:lstStyle/>
          <a:p>
            <a:r>
              <a:rPr lang="et-EE" dirty="0"/>
              <a:t>Komisjoni soovitus 6. mai 2003 (2003/36/EÜ), mis käsitleb mikroettevõtete ning väikeste ja keskmise suurusega ettevõtete määratlust</a:t>
            </a:r>
          </a:p>
          <a:p>
            <a:r>
              <a:rPr lang="et-EE" dirty="0"/>
              <a:t>Töötajate arv alla 10</a:t>
            </a:r>
          </a:p>
          <a:p>
            <a:r>
              <a:rPr lang="et-EE" dirty="0"/>
              <a:t>Aastakäive (müügitulu) alla 2 miljoni</a:t>
            </a:r>
          </a:p>
          <a:p>
            <a:r>
              <a:rPr lang="et-EE" dirty="0"/>
              <a:t>Aastabilanss alla 2 miljoni</a:t>
            </a:r>
          </a:p>
          <a:p>
            <a:r>
              <a:rPr lang="et-EE" dirty="0"/>
              <a:t>Taotleja valib kriteeriumina aastakäibe või aastabilansi.</a:t>
            </a:r>
          </a:p>
          <a:p>
            <a:endParaRPr lang="et-EE" dirty="0"/>
          </a:p>
        </p:txBody>
      </p:sp>
    </p:spTree>
    <p:extLst>
      <p:ext uri="{BB962C8B-B14F-4D97-AF65-F5344CB8AC3E}">
        <p14:creationId xmlns:p14="http://schemas.microsoft.com/office/powerpoint/2010/main" val="180103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31AFF-7DCF-4148-9220-05C637D6045E}"/>
              </a:ext>
            </a:extLst>
          </p:cNvPr>
          <p:cNvSpPr>
            <a:spLocks noGrp="1"/>
          </p:cNvSpPr>
          <p:nvPr>
            <p:ph type="title"/>
          </p:nvPr>
        </p:nvSpPr>
        <p:spPr>
          <a:xfrm>
            <a:off x="0" y="364196"/>
            <a:ext cx="12160250" cy="1262753"/>
          </a:xfrm>
        </p:spPr>
        <p:txBody>
          <a:bodyPr/>
          <a:lstStyle/>
          <a:p>
            <a:pPr algn="ctr"/>
            <a:r>
              <a:rPr lang="et-EE" b="1" dirty="0"/>
              <a:t>Kohustused peale väljamakset</a:t>
            </a:r>
          </a:p>
        </p:txBody>
      </p:sp>
      <p:sp>
        <p:nvSpPr>
          <p:cNvPr id="3" name="Content Placeholder 2">
            <a:extLst>
              <a:ext uri="{FF2B5EF4-FFF2-40B4-BE49-F238E27FC236}">
                <a16:creationId xmlns:a16="http://schemas.microsoft.com/office/drawing/2014/main" id="{3191392D-F474-4F16-A5EA-D398E13E0A69}"/>
              </a:ext>
            </a:extLst>
          </p:cNvPr>
          <p:cNvSpPr>
            <a:spLocks noGrp="1"/>
          </p:cNvSpPr>
          <p:nvPr>
            <p:ph idx="1"/>
          </p:nvPr>
        </p:nvSpPr>
        <p:spPr>
          <a:xfrm>
            <a:off x="535509" y="1908102"/>
            <a:ext cx="10560224" cy="4575534"/>
          </a:xfrm>
        </p:spPr>
        <p:txBody>
          <a:bodyPr/>
          <a:lstStyle/>
          <a:p>
            <a:r>
              <a:rPr lang="et-EE" dirty="0"/>
              <a:t>Sihtotstarbeline vara kasutamine</a:t>
            </a:r>
          </a:p>
          <a:p>
            <a:r>
              <a:rPr lang="et-EE" dirty="0"/>
              <a:t>Lubade, teavituste olemasolu</a:t>
            </a:r>
          </a:p>
          <a:p>
            <a:r>
              <a:rPr lang="et-EE" dirty="0"/>
              <a:t>FIE, ühe töötajaga osaühingud</a:t>
            </a:r>
          </a:p>
          <a:p>
            <a:r>
              <a:rPr lang="et-EE" dirty="0"/>
              <a:t>Müügitulu, arved</a:t>
            </a:r>
          </a:p>
          <a:p>
            <a:r>
              <a:rPr lang="et-EE" dirty="0"/>
              <a:t>FIE raamatupidamine (kulude eristamine, § 36 lg 1 p 5)</a:t>
            </a:r>
          </a:p>
          <a:p>
            <a:r>
              <a:rPr lang="et-EE" dirty="0"/>
              <a:t>Õnnetused, vara hävimine, vargused, töövõimetus</a:t>
            </a:r>
          </a:p>
          <a:p>
            <a:r>
              <a:rPr lang="et-EE" dirty="0"/>
              <a:t>Kohustuste üleandmine</a:t>
            </a:r>
          </a:p>
          <a:p>
            <a:r>
              <a:rPr lang="et-EE" dirty="0"/>
              <a:t>Kaluri lisamine, töötaja palkamine</a:t>
            </a:r>
          </a:p>
          <a:p>
            <a:r>
              <a:rPr lang="et-EE" dirty="0"/>
              <a:t>PRIA teavitamine </a:t>
            </a:r>
            <a:r>
              <a:rPr lang="et-EE" dirty="0">
                <a:hlinkClick r:id="rId2"/>
              </a:rPr>
              <a:t>info@pria.ee</a:t>
            </a:r>
            <a:r>
              <a:rPr lang="et-EE" dirty="0"/>
              <a:t> </a:t>
            </a:r>
          </a:p>
          <a:p>
            <a:endParaRPr lang="et-EE" dirty="0"/>
          </a:p>
        </p:txBody>
      </p:sp>
    </p:spTree>
    <p:extLst>
      <p:ext uri="{BB962C8B-B14F-4D97-AF65-F5344CB8AC3E}">
        <p14:creationId xmlns:p14="http://schemas.microsoft.com/office/powerpoint/2010/main" val="4105623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6CAFDBACDEA344AAC5F53B035E17885" ma:contentTypeVersion="0" ma:contentTypeDescription="Loo uus dokument" ma:contentTypeScope="" ma:versionID="d4ef84e2eaade099a2e7f39085c78654">
  <xsd:schema xmlns:xsd="http://www.w3.org/2001/XMLSchema" xmlns:xs="http://www.w3.org/2001/XMLSchema" xmlns:p="http://schemas.microsoft.com/office/2006/metadata/properties" targetNamespace="http://schemas.microsoft.com/office/2006/metadata/properties" ma:root="true" ma:fieldsID="b18125395b3c3b613f0c53ebd88661d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BEBCE9-D2B2-488C-A03C-761A1AB9D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5651A6E-8483-4898-A24B-9B8946B76DAF}">
  <ds:schemaRefs>
    <ds:schemaRef ds:uri="http://schemas.microsoft.com/sharepoint/v3/contenttype/forms"/>
  </ds:schemaRefs>
</ds:datastoreItem>
</file>

<file path=customXml/itemProps3.xml><?xml version="1.0" encoding="utf-8"?>
<ds:datastoreItem xmlns:ds="http://schemas.openxmlformats.org/officeDocument/2006/customXml" ds:itemID="{21EF83DF-CC1D-42C4-AB5E-8869A2C0E15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Kohandatud</PresentationFormat>
  <Paragraphs>48</Paragraphs>
  <Slides>10</Slides>
  <Notes>1</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10</vt:i4>
      </vt:variant>
    </vt:vector>
  </HeadingPairs>
  <TitlesOfParts>
    <vt:vector size="16" baseType="lpstr">
      <vt:lpstr>Arial</vt:lpstr>
      <vt:lpstr>Calibri</vt:lpstr>
      <vt:lpstr>Calibri Light</vt:lpstr>
      <vt:lpstr>Roboto Condensed</vt:lpstr>
      <vt:lpstr>Times New Roman</vt:lpstr>
      <vt:lpstr>Office Theme</vt:lpstr>
      <vt:lpstr>Perioodi 2021–2027 kogukonna juhitud kohaliku arengu toetus</vt:lpstr>
      <vt:lpstr>e-PRIA</vt:lpstr>
      <vt:lpstr>Ehitamine</vt:lpstr>
      <vt:lpstr>Majandustegevuse mitmekesistamise tegevussuund</vt:lpstr>
      <vt:lpstr>PowerPointi esitlus</vt:lpstr>
      <vt:lpstr>Majandustegevuse mitmekesistamise tegevussuund</vt:lpstr>
      <vt:lpstr>Kasutamise õigust tõendav dokument </vt:lpstr>
      <vt:lpstr>Mikroettevõtja</vt:lpstr>
      <vt:lpstr>Kohustused peale väljamakset</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2014-05-22T10:54:41Z</dcterms:created>
  <dcterms:modified xsi:type="dcterms:W3CDTF">2024-08-06T06:17:13Z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0x010100E6CAFDBACDEA344AAC5F53B035E17885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